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44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5CAE3-E66C-483F-9A91-133D66834A8A}" type="datetimeFigureOut">
              <a:rPr lang="ro-RO" smtClean="0"/>
              <a:t>29.03.2017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8D6F0-A759-4B40-A209-1431F2B80A59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859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6165304"/>
          </a:xfrm>
        </p:spPr>
      </p:pic>
      <p:pic>
        <p:nvPicPr>
          <p:cNvPr id="5" name="I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908720"/>
            <a:ext cx="68103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88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277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Temă Office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OTI judet 2017</dc:creator>
  <cp:lastModifiedBy>CURSANT-02</cp:lastModifiedBy>
  <cp:revision>8</cp:revision>
  <dcterms:created xsi:type="dcterms:W3CDTF">2017-02-10T14:32:58Z</dcterms:created>
  <dcterms:modified xsi:type="dcterms:W3CDTF">2017-03-29T20:44:50Z</dcterms:modified>
</cp:coreProperties>
</file>